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64" autoAdjust="0"/>
  </p:normalViewPr>
  <p:slideViewPr>
    <p:cSldViewPr>
      <p:cViewPr varScale="1">
        <p:scale>
          <a:sx n="109" d="100"/>
          <a:sy n="109" d="100"/>
        </p:scale>
        <p:origin x="-17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DC088-FC06-4D43-B44F-5791D4CA7BCD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4D86C-3F06-4761-B3D7-38240B36BA9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9F36-653C-4699-8A27-3681C8378B7E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3D93-0B24-4A38-9AC4-80852CE49A9A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40C03-9534-4C43-A0FF-CDC771EF7E03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D162-B094-4306-963D-628775E0B729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780A-1503-411F-8E40-4F23F28E9C05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43968-BE71-4C38-877A-8105183967A6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B3B5-8693-4361-B64B-5087C91731B3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CAEFE-A19A-4746-916D-03E4A4C85C5E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C3828-7D40-455D-8A65-E3FB56A1000B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178A7-1B66-4962-8614-2D276CB0B811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22DE3-FB0F-4CD5-9C58-E5071749BCB0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2492896"/>
            <a:ext cx="8229600" cy="3633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78D59-13DC-4758-A536-A58DD6CF0D8A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F43CE-3EFB-4723-86DA-D6BBA090150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72007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9269" y="2204864"/>
            <a:ext cx="7781163" cy="34339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43CE-3EFB-4723-86DA-D6BBA09015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3</Words>
  <Application>Microsoft Office PowerPoint</Application>
  <PresentationFormat>Apresentação na tela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Rogério Nunes</dc:creator>
  <cp:lastModifiedBy>rogerio.nunes4 rogerio.nunes4</cp:lastModifiedBy>
  <cp:revision>7</cp:revision>
  <dcterms:created xsi:type="dcterms:W3CDTF">2024-05-06T02:14:22Z</dcterms:created>
  <dcterms:modified xsi:type="dcterms:W3CDTF">2026-01-15T02:01:34Z</dcterms:modified>
</cp:coreProperties>
</file>