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8E97"/>
    <a:srgbClr val="004574"/>
    <a:srgbClr val="1745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56"/>
    <p:restoredTop sz="96327"/>
  </p:normalViewPr>
  <p:slideViewPr>
    <p:cSldViewPr snapToGrid="0" snapToObjects="1">
      <p:cViewPr>
        <p:scale>
          <a:sx n="27" d="100"/>
          <a:sy n="27" d="100"/>
        </p:scale>
        <p:origin x="-1968" y="-7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8108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312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059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3753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1804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8581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1682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1790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3818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093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3016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6062A-366E-7A49-B918-93C579717C47}" type="datetimeFigureOut">
              <a:rPr lang="pt-BR" smtClean="0"/>
              <a:pPr/>
              <a:t>14/01/2026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B36B0-D768-C84E-A8AE-0FB5F3BC96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2497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31A8290C-A122-3849-8DA1-BCA63BCACB2A}"/>
              </a:ext>
            </a:extLst>
          </p:cNvPr>
          <p:cNvSpPr txBox="1">
            <a:spLocks/>
          </p:cNvSpPr>
          <p:nvPr/>
        </p:nvSpPr>
        <p:spPr>
          <a:xfrm>
            <a:off x="2090057" y="5240216"/>
            <a:ext cx="28019829" cy="119575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242992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69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9600" b="1" dirty="0" smtClean="0">
                <a:solidFill>
                  <a:srgbClr val="0045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8000" b="1" dirty="0">
              <a:solidFill>
                <a:srgbClr val="0045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xmlns="" id="{DFA6F12C-BFA8-134B-8562-DE628F0F504B}"/>
              </a:ext>
            </a:extLst>
          </p:cNvPr>
          <p:cNvSpPr txBox="1">
            <a:spLocks/>
          </p:cNvSpPr>
          <p:nvPr/>
        </p:nvSpPr>
        <p:spPr>
          <a:xfrm>
            <a:off x="2090056" y="6734908"/>
            <a:ext cx="28019829" cy="668215"/>
          </a:xfrm>
          <a:prstGeom prst="rect">
            <a:avLst/>
          </a:prstGeom>
          <a:noFill/>
        </p:spPr>
        <p:txBody>
          <a:bodyPr anchor="ctr">
            <a:normAutofit fontScale="92500" lnSpcReduction="20000"/>
          </a:bodyPr>
          <a:lstStyle>
            <a:lvl1pPr marL="607482" indent="-607482" algn="l" defTabSz="2429927" rtl="0" eaLnBrk="1" latinLnBrk="0" hangingPunct="1">
              <a:lnSpc>
                <a:spcPct val="90000"/>
              </a:lnSpc>
              <a:spcBef>
                <a:spcPts val="265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244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3740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5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52371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6733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68229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897261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1222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2718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54000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4800" dirty="0">
                <a:solidFill>
                  <a:srgbClr val="688E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</a:t>
            </a:r>
            <a:r>
              <a:rPr lang="pt-BR" sz="4800" dirty="0" smtClean="0">
                <a:solidFill>
                  <a:srgbClr val="688E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 Autor 2, Autor 3..</a:t>
            </a:r>
            <a:endParaRPr lang="pt-BR" sz="4800" dirty="0">
              <a:solidFill>
                <a:srgbClr val="688E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439EC39A-E8BD-CE41-BC34-89F1FCA1BDBC}"/>
              </a:ext>
            </a:extLst>
          </p:cNvPr>
          <p:cNvCxnSpPr/>
          <p:nvPr/>
        </p:nvCxnSpPr>
        <p:spPr>
          <a:xfrm>
            <a:off x="2090056" y="8827477"/>
            <a:ext cx="28019828" cy="0"/>
          </a:xfrm>
          <a:prstGeom prst="line">
            <a:avLst/>
          </a:prstGeom>
          <a:ln>
            <a:solidFill>
              <a:srgbClr val="688E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2">
            <a:extLst>
              <a:ext uri="{FF2B5EF4-FFF2-40B4-BE49-F238E27FC236}">
                <a16:creationId xmlns:a16="http://schemas.microsoft.com/office/drawing/2014/main" xmlns="" id="{94620A67-25DD-D54A-9BF3-B46270B4D907}"/>
              </a:ext>
            </a:extLst>
          </p:cNvPr>
          <p:cNvCxnSpPr>
            <a:cxnSpLocks/>
          </p:cNvCxnSpPr>
          <p:nvPr/>
        </p:nvCxnSpPr>
        <p:spPr>
          <a:xfrm flipV="1">
            <a:off x="16102320" y="9319846"/>
            <a:ext cx="97324" cy="32742554"/>
          </a:xfrm>
          <a:prstGeom prst="line">
            <a:avLst/>
          </a:prstGeom>
          <a:ln>
            <a:solidFill>
              <a:srgbClr val="688E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54033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10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Filipe Lage</dc:creator>
  <cp:lastModifiedBy>rogerio.nunes4 rogerio.nunes4</cp:lastModifiedBy>
  <cp:revision>4</cp:revision>
  <dcterms:created xsi:type="dcterms:W3CDTF">2022-08-08T21:39:09Z</dcterms:created>
  <dcterms:modified xsi:type="dcterms:W3CDTF">2026-01-15T01:58:52Z</dcterms:modified>
</cp:coreProperties>
</file>