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5925800" cy="8953500"/>
  <p:notesSz cx="6858000" cy="9144000"/>
  <p:embeddedFontLst>
    <p:embeddedFont>
      <p:font typeface="Montserrat Medium" panose="020B0604020202020204" charset="0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Montaser Arabic Semi-Bold" panose="020B0604020202020204" charset="-78"/>
      <p:regular r:id="rId11"/>
    </p:embeddedFont>
    <p:embeddedFont>
      <p:font typeface="Montaser Arabic Bold" panose="020B0604020202020204" charset="-78"/>
      <p:regular r:id="rId12"/>
    </p:embeddedFont>
    <p:embeddedFont>
      <p:font typeface="Open Sauce" panose="020B0604020202020204" charset="0"/>
      <p:regular r:id="rId13"/>
    </p:embeddedFont>
    <p:embeddedFont>
      <p:font typeface="Montaser Arabic" panose="020B0604020202020204" charset="-78"/>
      <p:regular r:id="rId14"/>
    </p:embeddedFont>
    <p:embeddedFont>
      <p:font typeface="Montserrat Bold" panose="020B0604020202020204" charset="0"/>
      <p:regular r:id="rId15"/>
    </p:embeddedFont>
    <p:embeddedFont>
      <p:font typeface="Open Sauce Bold" panose="020B0604020202020204" charset="0"/>
      <p:regular r:id="rId16"/>
    </p:embeddedFont>
    <p:embeddedFont>
      <p:font typeface="Montserrat Ultra-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1FC"/>
    <a:srgbClr val="F1F4FD"/>
    <a:srgbClr val="D3DEF9"/>
    <a:srgbClr val="1438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1506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62900" y="1114425"/>
            <a:ext cx="7962900" cy="6915150"/>
          </a:xfrm>
          <a:custGeom>
            <a:avLst/>
            <a:gdLst/>
            <a:ahLst/>
            <a:cxnLst/>
            <a:rect l="l" t="t" r="r" b="b"/>
            <a:pathLst>
              <a:path w="7962900" h="6915150">
                <a:moveTo>
                  <a:pt x="0" y="0"/>
                </a:moveTo>
                <a:lnTo>
                  <a:pt x="7962900" y="0"/>
                </a:lnTo>
                <a:lnTo>
                  <a:pt x="7962900" y="6915150"/>
                </a:lnTo>
                <a:lnTo>
                  <a:pt x="0" y="6915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67875" y="2800350"/>
            <a:ext cx="6257925" cy="5981700"/>
          </a:xfrm>
          <a:custGeom>
            <a:avLst/>
            <a:gdLst/>
            <a:ahLst/>
            <a:cxnLst/>
            <a:rect l="l" t="t" r="r" b="b"/>
            <a:pathLst>
              <a:path w="6257925" h="5981700">
                <a:moveTo>
                  <a:pt x="0" y="0"/>
                </a:moveTo>
                <a:lnTo>
                  <a:pt x="6257925" y="0"/>
                </a:lnTo>
                <a:lnTo>
                  <a:pt x="6257925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477375" y="0"/>
            <a:ext cx="6448425" cy="2619375"/>
          </a:xfrm>
          <a:custGeom>
            <a:avLst/>
            <a:gdLst/>
            <a:ahLst/>
            <a:cxnLst/>
            <a:rect l="l" t="t" r="r" b="b"/>
            <a:pathLst>
              <a:path w="6448425" h="2619375">
                <a:moveTo>
                  <a:pt x="0" y="0"/>
                </a:moveTo>
                <a:lnTo>
                  <a:pt x="6448425" y="0"/>
                </a:lnTo>
                <a:lnTo>
                  <a:pt x="6448425" y="2619375"/>
                </a:lnTo>
                <a:lnTo>
                  <a:pt x="0" y="2619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6534150"/>
            <a:ext cx="8915400" cy="2428875"/>
          </a:xfrm>
          <a:custGeom>
            <a:avLst/>
            <a:gdLst/>
            <a:ahLst/>
            <a:cxnLst/>
            <a:rect l="l" t="t" r="r" b="b"/>
            <a:pathLst>
              <a:path w="8915400" h="2428875">
                <a:moveTo>
                  <a:pt x="0" y="0"/>
                </a:moveTo>
                <a:lnTo>
                  <a:pt x="8915400" y="0"/>
                </a:lnTo>
                <a:lnTo>
                  <a:pt x="8915400" y="2428875"/>
                </a:lnTo>
                <a:lnTo>
                  <a:pt x="0" y="24288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35508" y="2702506"/>
            <a:ext cx="6895871" cy="1898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66"/>
              </a:lnSpc>
            </a:pPr>
            <a:r>
              <a:rPr lang="en-US" sz="8431" b="1" spc="-421" dirty="0" err="1">
                <a:solidFill>
                  <a:srgbClr val="001B7A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Título</a:t>
            </a:r>
            <a:r>
              <a:rPr lang="en-US" sz="8431" b="1" spc="-421" dirty="0">
                <a:solidFill>
                  <a:srgbClr val="001B7A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 da </a:t>
            </a:r>
            <a:r>
              <a:rPr lang="en-US" sz="8431" b="1" spc="-421" dirty="0" err="1">
                <a:solidFill>
                  <a:srgbClr val="001B7A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Apresentação</a:t>
            </a:r>
            <a:endParaRPr lang="en-US" sz="8431" b="1" spc="-421" dirty="0">
              <a:solidFill>
                <a:srgbClr val="001B7A"/>
              </a:solidFill>
              <a:latin typeface="Montaser Arabic Semi-Bold"/>
              <a:ea typeface="Montaser Arabic Semi-Bold"/>
              <a:cs typeface="Montaser Arabic Semi-Bold"/>
              <a:sym typeface="Montaser Arabic Semi-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35508" y="4904947"/>
            <a:ext cx="7644384" cy="315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0"/>
              </a:lnSpc>
            </a:pPr>
            <a:r>
              <a:rPr lang="en-US" sz="2812" spc="-56">
                <a:solidFill>
                  <a:srgbClr val="4A6B8D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Subtítulo ou mensagem de apoio (opcional).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5508" y="5705043"/>
            <a:ext cx="2627757" cy="318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7"/>
              </a:lnSpc>
            </a:pPr>
            <a:r>
              <a:rPr lang="en-US" sz="2667" b="1" spc="-53">
                <a:solidFill>
                  <a:srgbClr val="001B7A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Seu Nome Aqui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5508" y="6137350"/>
            <a:ext cx="2213686" cy="286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6"/>
              </a:lnSpc>
            </a:pPr>
            <a:r>
              <a:rPr lang="en-US" sz="2371" spc="-47">
                <a:solidFill>
                  <a:srgbClr val="4A6B8D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Sua Instituição</a:t>
            </a:r>
          </a:p>
        </p:txBody>
      </p:sp>
      <p:sp>
        <p:nvSpPr>
          <p:cNvPr id="10" name="Freeform 10"/>
          <p:cNvSpPr/>
          <p:nvPr/>
        </p:nvSpPr>
        <p:spPr>
          <a:xfrm>
            <a:off x="0" y="7277100"/>
            <a:ext cx="7591425" cy="1685925"/>
          </a:xfrm>
          <a:custGeom>
            <a:avLst/>
            <a:gdLst/>
            <a:ahLst/>
            <a:cxnLst/>
            <a:rect l="l" t="t" r="r" b="b"/>
            <a:pathLst>
              <a:path w="7591425" h="1685925">
                <a:moveTo>
                  <a:pt x="0" y="0"/>
                </a:moveTo>
                <a:lnTo>
                  <a:pt x="7591425" y="0"/>
                </a:lnTo>
                <a:lnTo>
                  <a:pt x="7591425" y="1685925"/>
                </a:lnTo>
                <a:lnTo>
                  <a:pt x="0" y="16859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3065246" y="0"/>
            <a:ext cx="5328606" cy="1563410"/>
            <a:chOff x="0" y="0"/>
            <a:chExt cx="7104809" cy="208454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4804" cy="2084547"/>
            </a:xfrm>
            <a:custGeom>
              <a:avLst/>
              <a:gdLst/>
              <a:ahLst/>
              <a:cxnLst/>
              <a:rect l="l" t="t" r="r" b="b"/>
              <a:pathLst>
                <a:path w="3334804" h="2084547">
                  <a:moveTo>
                    <a:pt x="0" y="0"/>
                  </a:moveTo>
                  <a:lnTo>
                    <a:pt x="3334804" y="0"/>
                  </a:lnTo>
                  <a:lnTo>
                    <a:pt x="3334804" y="2084547"/>
                  </a:lnTo>
                  <a:lnTo>
                    <a:pt x="0" y="2084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34248" b="-35940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496280" y="513911"/>
              <a:ext cx="1077232" cy="484306"/>
            </a:xfrm>
            <a:custGeom>
              <a:avLst/>
              <a:gdLst/>
              <a:ahLst/>
              <a:cxnLst/>
              <a:rect l="l" t="t" r="r" b="b"/>
              <a:pathLst>
                <a:path w="1077232" h="484306">
                  <a:moveTo>
                    <a:pt x="0" y="0"/>
                  </a:moveTo>
                  <a:lnTo>
                    <a:pt x="1077233" y="0"/>
                  </a:lnTo>
                  <a:lnTo>
                    <a:pt x="1077233" y="484306"/>
                  </a:lnTo>
                  <a:lnTo>
                    <a:pt x="0" y="484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grpSp>
          <p:nvGrpSpPr>
            <p:cNvPr id="14" name="Group 14"/>
            <p:cNvGrpSpPr/>
            <p:nvPr/>
          </p:nvGrpSpPr>
          <p:grpSpPr>
            <a:xfrm>
              <a:off x="1266813" y="871536"/>
              <a:ext cx="2715903" cy="709765"/>
              <a:chOff x="0" y="0"/>
              <a:chExt cx="1586911" cy="41471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586911" cy="414718"/>
              </a:xfrm>
              <a:custGeom>
                <a:avLst/>
                <a:gdLst/>
                <a:ahLst/>
                <a:cxnLst/>
                <a:rect l="l" t="t" r="r" b="b"/>
                <a:pathLst>
                  <a:path w="1586911" h="414718">
                    <a:moveTo>
                      <a:pt x="0" y="0"/>
                    </a:moveTo>
                    <a:lnTo>
                      <a:pt x="1586911" y="0"/>
                    </a:lnTo>
                    <a:lnTo>
                      <a:pt x="1586911" y="414718"/>
                    </a:lnTo>
                    <a:lnTo>
                      <a:pt x="0" y="414718"/>
                    </a:lnTo>
                    <a:close/>
                  </a:path>
                </a:pathLst>
              </a:custGeom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1586911" cy="443293"/>
              </a:xfrm>
              <a:prstGeom prst="rect">
                <a:avLst/>
              </a:prstGeom>
            </p:spPr>
            <p:txBody>
              <a:bodyPr lIns="44264" tIns="44264" rIns="44264" bIns="44264" rtlCol="0" anchor="ctr"/>
              <a:lstStyle/>
              <a:p>
                <a:pPr algn="ctr">
                  <a:lnSpc>
                    <a:spcPts val="746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1667402" y="1389216"/>
              <a:ext cx="3823351" cy="192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32"/>
                </a:lnSpc>
                <a:spcBef>
                  <a:spcPct val="0"/>
                </a:spcBef>
              </a:pPr>
              <a:r>
                <a:rPr lang="en-US" sz="975" b="1" spc="-36">
                  <a:solidFill>
                    <a:srgbClr val="036CB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26 a 30 de </a:t>
              </a:r>
              <a:r>
                <a:rPr lang="en-US" sz="975" b="1" spc="-36" dirty="0" err="1">
                  <a:solidFill>
                    <a:srgbClr val="036CB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Outubro</a:t>
              </a:r>
              <a:r>
                <a:rPr lang="en-US" sz="975" b="1" spc="-36" dirty="0">
                  <a:solidFill>
                    <a:srgbClr val="036CB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de 2026 | Fortaleza - CE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67402" y="895998"/>
              <a:ext cx="5437407" cy="230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46"/>
                </a:lnSpc>
              </a:pPr>
              <a:r>
                <a:rPr lang="en-US" sz="1298" b="1" spc="-64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 Encontro Nacional de Desastres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67402" y="1156203"/>
              <a:ext cx="5437407" cy="230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46"/>
                </a:lnSpc>
              </a:pPr>
              <a:r>
                <a:rPr lang="en-US" sz="1298" b="1" spc="-64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II Encontro Brasileiro de Hidrologia Estatística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0" y="50287"/>
            <a:ext cx="3312497" cy="1684573"/>
          </a:xfrm>
          <a:custGeom>
            <a:avLst/>
            <a:gdLst/>
            <a:ahLst/>
            <a:cxnLst/>
            <a:rect l="l" t="t" r="r" b="b"/>
            <a:pathLst>
              <a:path w="3312497" h="1684573">
                <a:moveTo>
                  <a:pt x="0" y="0"/>
                </a:moveTo>
                <a:lnTo>
                  <a:pt x="3312497" y="0"/>
                </a:lnTo>
                <a:lnTo>
                  <a:pt x="3312497" y="1684573"/>
                </a:lnTo>
                <a:lnTo>
                  <a:pt x="0" y="16845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00256" r="-4529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6303" y="408416"/>
            <a:ext cx="4777740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6"/>
              </a:lnSpc>
            </a:pPr>
            <a:r>
              <a:rPr lang="en-US" sz="5213" b="1">
                <a:solidFill>
                  <a:srgbClr val="2A3B7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Título do Slide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8770" y="1407883"/>
            <a:ext cx="7892192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8"/>
              </a:lnSpc>
            </a:pPr>
            <a:r>
              <a:rPr lang="en-US" sz="2298">
                <a:solidFill>
                  <a:srgbClr val="7389A8"/>
                </a:solidFill>
                <a:latin typeface="Open Sauce"/>
                <a:ea typeface="Open Sauce"/>
                <a:cs typeface="Open Sauce"/>
                <a:sym typeface="Open Sauce"/>
              </a:rPr>
              <a:t>Subtítulo 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6905625"/>
            <a:ext cx="7962900" cy="2057400"/>
          </a:xfrm>
          <a:custGeom>
            <a:avLst/>
            <a:gdLst/>
            <a:ahLst/>
            <a:cxnLst/>
            <a:rect l="l" t="t" r="r" b="b"/>
            <a:pathLst>
              <a:path w="7962900" h="2057400">
                <a:moveTo>
                  <a:pt x="0" y="0"/>
                </a:moveTo>
                <a:lnTo>
                  <a:pt x="7962900" y="0"/>
                </a:lnTo>
                <a:lnTo>
                  <a:pt x="79629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477375" y="0"/>
            <a:ext cx="6448425" cy="2619375"/>
          </a:xfrm>
          <a:custGeom>
            <a:avLst/>
            <a:gdLst/>
            <a:ahLst/>
            <a:cxnLst/>
            <a:rect l="l" t="t" r="r" b="b"/>
            <a:pathLst>
              <a:path w="6448425" h="2619375">
                <a:moveTo>
                  <a:pt x="0" y="0"/>
                </a:moveTo>
                <a:lnTo>
                  <a:pt x="6448425" y="0"/>
                </a:lnTo>
                <a:lnTo>
                  <a:pt x="6448425" y="2619375"/>
                </a:lnTo>
                <a:lnTo>
                  <a:pt x="0" y="2619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998770" y="1208516"/>
            <a:ext cx="469434" cy="0"/>
          </a:xfrm>
          <a:prstGeom prst="line">
            <a:avLst/>
          </a:prstGeom>
          <a:ln w="38100" cap="flat">
            <a:solidFill>
              <a:srgbClr val="F7790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8910012" y="7800975"/>
            <a:ext cx="2415907" cy="1228612"/>
          </a:xfrm>
          <a:custGeom>
            <a:avLst/>
            <a:gdLst/>
            <a:ahLst/>
            <a:cxnLst/>
            <a:rect l="l" t="t" r="r" b="b"/>
            <a:pathLst>
              <a:path w="2415907" h="1228612">
                <a:moveTo>
                  <a:pt x="0" y="0"/>
                </a:moveTo>
                <a:lnTo>
                  <a:pt x="2415907" y="0"/>
                </a:lnTo>
                <a:lnTo>
                  <a:pt x="2415907" y="1228612"/>
                </a:lnTo>
                <a:lnTo>
                  <a:pt x="0" y="12286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0256" r="-4529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1305329" y="7568463"/>
            <a:ext cx="4753116" cy="1394562"/>
            <a:chOff x="0" y="0"/>
            <a:chExt cx="6337488" cy="18594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74644" cy="1859415"/>
            </a:xfrm>
            <a:custGeom>
              <a:avLst/>
              <a:gdLst/>
              <a:ahLst/>
              <a:cxnLst/>
              <a:rect l="l" t="t" r="r" b="b"/>
              <a:pathLst>
                <a:path w="2974644" h="1859415">
                  <a:moveTo>
                    <a:pt x="0" y="0"/>
                  </a:moveTo>
                  <a:lnTo>
                    <a:pt x="2974644" y="0"/>
                  </a:lnTo>
                  <a:lnTo>
                    <a:pt x="2974644" y="1859415"/>
                  </a:lnTo>
                  <a:lnTo>
                    <a:pt x="0" y="18594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4248" b="-35940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334682" y="458409"/>
              <a:ext cx="960891" cy="432001"/>
            </a:xfrm>
            <a:custGeom>
              <a:avLst/>
              <a:gdLst/>
              <a:ahLst/>
              <a:cxnLst/>
              <a:rect l="l" t="t" r="r" b="b"/>
              <a:pathLst>
                <a:path w="960891" h="432001">
                  <a:moveTo>
                    <a:pt x="0" y="0"/>
                  </a:moveTo>
                  <a:lnTo>
                    <a:pt x="960891" y="0"/>
                  </a:lnTo>
                  <a:lnTo>
                    <a:pt x="960891" y="432000"/>
                  </a:lnTo>
                  <a:lnTo>
                    <a:pt x="0" y="43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grpSp>
          <p:nvGrpSpPr>
            <p:cNvPr id="11" name="Group 11"/>
            <p:cNvGrpSpPr/>
            <p:nvPr/>
          </p:nvGrpSpPr>
          <p:grpSpPr>
            <a:xfrm>
              <a:off x="1129997" y="777410"/>
              <a:ext cx="2422585" cy="633110"/>
              <a:chOff x="0" y="0"/>
              <a:chExt cx="1586911" cy="41471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86911" cy="414718"/>
              </a:xfrm>
              <a:custGeom>
                <a:avLst/>
                <a:gdLst/>
                <a:ahLst/>
                <a:cxnLst/>
                <a:rect l="l" t="t" r="r" b="b"/>
                <a:pathLst>
                  <a:path w="1586911" h="414718">
                    <a:moveTo>
                      <a:pt x="0" y="0"/>
                    </a:moveTo>
                    <a:lnTo>
                      <a:pt x="1586911" y="0"/>
                    </a:lnTo>
                    <a:lnTo>
                      <a:pt x="1586911" y="414718"/>
                    </a:lnTo>
                    <a:lnTo>
                      <a:pt x="0" y="414718"/>
                    </a:lnTo>
                    <a:close/>
                  </a:path>
                </a:pathLst>
              </a:custGeom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1586911" cy="443293"/>
              </a:xfrm>
              <a:prstGeom prst="rect">
                <a:avLst/>
              </a:prstGeom>
            </p:spPr>
            <p:txBody>
              <a:bodyPr lIns="44264" tIns="44264" rIns="44264" bIns="44264" rtlCol="0" anchor="ctr"/>
              <a:lstStyle/>
              <a:p>
                <a:pPr algn="ctr">
                  <a:lnSpc>
                    <a:spcPts val="746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487322" y="1239180"/>
              <a:ext cx="3410428" cy="171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09"/>
                </a:lnSpc>
                <a:spcBef>
                  <a:spcPct val="0"/>
                </a:spcBef>
              </a:pPr>
              <a:r>
                <a:rPr lang="en-US" sz="870" b="1" spc="-32">
                  <a:solidFill>
                    <a:srgbClr val="036CB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26 a 30 de Outubro de 2026 | Fortaleza - CE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87322" y="792791"/>
              <a:ext cx="4850166" cy="2118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11"/>
                </a:lnSpc>
              </a:pPr>
              <a:r>
                <a:rPr lang="en-US" sz="1157" b="1" spc="-57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 Encontro Nacional de Desastres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87322" y="1024894"/>
              <a:ext cx="4850166" cy="2118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11"/>
                </a:lnSpc>
              </a:pPr>
              <a:r>
                <a:rPr lang="en-US" sz="1157" b="1" spc="-57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II Encontro Brasileiro de Hidrologia Estatística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ágrima 14"/>
          <p:cNvSpPr/>
          <p:nvPr/>
        </p:nvSpPr>
        <p:spPr>
          <a:xfrm>
            <a:off x="7886700" y="-400050"/>
            <a:ext cx="10744200" cy="10365014"/>
          </a:xfrm>
          <a:prstGeom prst="teardrop">
            <a:avLst>
              <a:gd name="adj" fmla="val 110121"/>
            </a:avLst>
          </a:prstGeom>
          <a:solidFill>
            <a:srgbClr val="EEF1FC"/>
          </a:solidFill>
          <a:ln>
            <a:solidFill>
              <a:srgbClr val="EEF1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896303" y="3053116"/>
            <a:ext cx="6242914" cy="206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1"/>
              </a:lnSpc>
            </a:pPr>
            <a:r>
              <a:rPr lang="en-US" sz="7991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SLIDE DE TRANSIÇÃO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6303" y="5440810"/>
            <a:ext cx="5892546" cy="388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7"/>
              </a:lnSpc>
            </a:pPr>
            <a:r>
              <a:rPr lang="en-US" sz="2937" spc="-88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Subtítulo ou mensagem de apoio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343900" y="666750"/>
            <a:ext cx="6896746" cy="7336962"/>
            <a:chOff x="-1" y="0"/>
            <a:chExt cx="9195660" cy="9782616"/>
          </a:xfrm>
        </p:grpSpPr>
        <p:sp>
          <p:nvSpPr>
            <p:cNvPr id="6" name="Freeform 6"/>
            <p:cNvSpPr/>
            <p:nvPr/>
          </p:nvSpPr>
          <p:spPr>
            <a:xfrm>
              <a:off x="-1" y="0"/>
              <a:ext cx="9195659" cy="9782616"/>
            </a:xfrm>
            <a:custGeom>
              <a:avLst/>
              <a:gdLst/>
              <a:ahLst/>
              <a:cxnLst/>
              <a:rect l="l" t="t" r="r" b="b"/>
              <a:pathLst>
                <a:path w="9195659" h="9782616">
                  <a:moveTo>
                    <a:pt x="0" y="0"/>
                  </a:moveTo>
                  <a:lnTo>
                    <a:pt x="9195659" y="0"/>
                  </a:lnTo>
                  <a:lnTo>
                    <a:pt x="9195659" y="9782616"/>
                  </a:lnTo>
                  <a:lnTo>
                    <a:pt x="0" y="9782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6339075" y="6381764"/>
              <a:ext cx="2182555" cy="981241"/>
            </a:xfrm>
            <a:custGeom>
              <a:avLst/>
              <a:gdLst/>
              <a:ahLst/>
              <a:cxnLst/>
              <a:rect l="l" t="t" r="r" b="b"/>
              <a:pathLst>
                <a:path w="2182555" h="981241">
                  <a:moveTo>
                    <a:pt x="0" y="0"/>
                  </a:moveTo>
                  <a:lnTo>
                    <a:pt x="2182555" y="0"/>
                  </a:lnTo>
                  <a:lnTo>
                    <a:pt x="2182555" y="981241"/>
                  </a:lnTo>
                  <a:lnTo>
                    <a:pt x="0" y="981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4766209" y="5786244"/>
              <a:ext cx="4429450" cy="630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82"/>
                </a:lnSpc>
              </a:pPr>
              <a:r>
                <a:rPr lang="en-US" sz="1623" b="1" spc="-60">
                  <a:solidFill>
                    <a:srgbClr val="036CB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Fortaleza - CE</a:t>
              </a:r>
            </a:p>
            <a:p>
              <a:pPr algn="l">
                <a:lnSpc>
                  <a:spcPts val="1882"/>
                </a:lnSpc>
                <a:spcBef>
                  <a:spcPct val="0"/>
                </a:spcBef>
              </a:pPr>
              <a:r>
                <a:rPr lang="en-US" sz="1623" b="1" spc="-60">
                  <a:solidFill>
                    <a:srgbClr val="036CB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26 a 30 de Outubro de 2026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27210" y="7421163"/>
              <a:ext cx="8677997" cy="7530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59"/>
                </a:lnSpc>
              </a:pPr>
              <a:r>
                <a:rPr lang="en-US" sz="1947" b="1" spc="-72">
                  <a:solidFill>
                    <a:srgbClr val="2A378D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V Encontro Nacional de Desastres</a:t>
              </a:r>
            </a:p>
            <a:p>
              <a:pPr algn="ctr">
                <a:lnSpc>
                  <a:spcPts val="2259"/>
                </a:lnSpc>
                <a:spcBef>
                  <a:spcPct val="0"/>
                </a:spcBef>
              </a:pPr>
              <a:r>
                <a:rPr lang="en-US" sz="1947" b="1" spc="-72">
                  <a:solidFill>
                    <a:srgbClr val="2A378D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II Encontro Brasileiro de Hidrologia Estatística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596695" y="3770733"/>
              <a:ext cx="3542113" cy="1062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6212"/>
                </a:lnSpc>
              </a:pPr>
              <a:r>
                <a:rPr lang="en-US" sz="5356" b="1" spc="107" dirty="0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END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596695" y="4695608"/>
              <a:ext cx="2870767" cy="1062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6212"/>
                </a:lnSpc>
              </a:pPr>
              <a:r>
                <a:rPr lang="en-US" sz="5356" b="1" spc="133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EBHE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579332" y="4695608"/>
              <a:ext cx="1017363" cy="1062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12"/>
                </a:lnSpc>
              </a:pPr>
              <a:r>
                <a:rPr lang="en-US" sz="5356" b="1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II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579332" y="3770733"/>
              <a:ext cx="1017363" cy="1062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12"/>
                </a:lnSpc>
              </a:pPr>
              <a:r>
                <a:rPr lang="en-US" sz="5356" b="1" spc="267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62900" y="1114425"/>
            <a:ext cx="7019925" cy="7296150"/>
          </a:xfrm>
          <a:custGeom>
            <a:avLst/>
            <a:gdLst/>
            <a:ahLst/>
            <a:cxnLst/>
            <a:rect l="l" t="t" r="r" b="b"/>
            <a:pathLst>
              <a:path w="7019925" h="7296150">
                <a:moveTo>
                  <a:pt x="0" y="0"/>
                </a:moveTo>
                <a:lnTo>
                  <a:pt x="7019925" y="0"/>
                </a:lnTo>
                <a:lnTo>
                  <a:pt x="7019925" y="7296150"/>
                </a:lnTo>
                <a:lnTo>
                  <a:pt x="0" y="7296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77375" y="0"/>
            <a:ext cx="6448425" cy="2428875"/>
          </a:xfrm>
          <a:custGeom>
            <a:avLst/>
            <a:gdLst/>
            <a:ahLst/>
            <a:cxnLst/>
            <a:rect l="l" t="t" r="r" b="b"/>
            <a:pathLst>
              <a:path w="6448425" h="2428875">
                <a:moveTo>
                  <a:pt x="0" y="0"/>
                </a:moveTo>
                <a:lnTo>
                  <a:pt x="6448425" y="0"/>
                </a:lnTo>
                <a:lnTo>
                  <a:pt x="6448425" y="2428875"/>
                </a:lnTo>
                <a:lnTo>
                  <a:pt x="0" y="2428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6942772"/>
            <a:ext cx="8534400" cy="2247900"/>
          </a:xfrm>
          <a:custGeom>
            <a:avLst/>
            <a:gdLst/>
            <a:ahLst/>
            <a:cxnLst/>
            <a:rect l="l" t="t" r="r" b="b"/>
            <a:pathLst>
              <a:path w="8534400" h="2247900">
                <a:moveTo>
                  <a:pt x="0" y="0"/>
                </a:moveTo>
                <a:lnTo>
                  <a:pt x="8534400" y="0"/>
                </a:lnTo>
                <a:lnTo>
                  <a:pt x="8534400" y="2247900"/>
                </a:lnTo>
                <a:lnTo>
                  <a:pt x="0" y="22479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52475" y="2981325"/>
            <a:ext cx="390525" cy="1314450"/>
          </a:xfrm>
          <a:custGeom>
            <a:avLst/>
            <a:gdLst/>
            <a:ahLst/>
            <a:cxnLst/>
            <a:rect l="l" t="t" r="r" b="b"/>
            <a:pathLst>
              <a:path w="390525" h="1314450">
                <a:moveTo>
                  <a:pt x="0" y="0"/>
                </a:moveTo>
                <a:lnTo>
                  <a:pt x="390525" y="0"/>
                </a:lnTo>
                <a:lnTo>
                  <a:pt x="390525" y="1314450"/>
                </a:lnTo>
                <a:lnTo>
                  <a:pt x="0" y="1314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49248" y="3259916"/>
            <a:ext cx="6163285" cy="100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8"/>
              </a:lnSpc>
            </a:pPr>
            <a:r>
              <a:rPr lang="en-US" sz="7872" b="1">
                <a:solidFill>
                  <a:srgbClr val="00177B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OBRIGADA!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7025" y="4748274"/>
            <a:ext cx="2946273" cy="366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7"/>
              </a:lnSpc>
            </a:pPr>
            <a:r>
              <a:rPr lang="en-US" sz="2850" b="1">
                <a:solidFill>
                  <a:srgbClr val="23385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Seu Nome Aqui</a:t>
            </a:r>
          </a:p>
        </p:txBody>
      </p:sp>
      <p:sp>
        <p:nvSpPr>
          <p:cNvPr id="8" name="Freeform 8"/>
          <p:cNvSpPr/>
          <p:nvPr/>
        </p:nvSpPr>
        <p:spPr>
          <a:xfrm>
            <a:off x="8143875" y="2800350"/>
            <a:ext cx="200025" cy="3362325"/>
          </a:xfrm>
          <a:custGeom>
            <a:avLst/>
            <a:gdLst/>
            <a:ahLst/>
            <a:cxnLst/>
            <a:rect l="l" t="t" r="r" b="b"/>
            <a:pathLst>
              <a:path w="200025" h="3362325">
                <a:moveTo>
                  <a:pt x="0" y="0"/>
                </a:moveTo>
                <a:lnTo>
                  <a:pt x="200025" y="0"/>
                </a:lnTo>
                <a:lnTo>
                  <a:pt x="200025" y="3362325"/>
                </a:lnTo>
                <a:lnTo>
                  <a:pt x="0" y="3362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497025" y="5280836"/>
            <a:ext cx="3838118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4"/>
              </a:lnSpc>
            </a:pPr>
            <a:r>
              <a:rPr lang="en-US" sz="2403" b="1" dirty="0" err="1">
                <a:solidFill>
                  <a:srgbClr val="23385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Sua</a:t>
            </a:r>
            <a:r>
              <a:rPr lang="en-US" sz="2403" b="1" dirty="0">
                <a:solidFill>
                  <a:srgbClr val="23385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2403" b="1" dirty="0" err="1">
                <a:solidFill>
                  <a:srgbClr val="23385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Instituição</a:t>
            </a:r>
            <a:endParaRPr lang="en-US" sz="2403" b="1" dirty="0">
              <a:solidFill>
                <a:srgbClr val="233857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algn="l">
              <a:lnSpc>
                <a:spcPts val="2884"/>
              </a:lnSpc>
            </a:pPr>
            <a:r>
              <a:rPr lang="en-US" sz="2403" b="1" dirty="0">
                <a:solidFill>
                  <a:srgbClr val="23385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seu.email@instituicao.br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34400" y="1040860"/>
            <a:ext cx="6927532" cy="7369715"/>
            <a:chOff x="0" y="0"/>
            <a:chExt cx="9236709" cy="98262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236709" cy="9826286"/>
            </a:xfrm>
            <a:custGeom>
              <a:avLst/>
              <a:gdLst/>
              <a:ahLst/>
              <a:cxnLst/>
              <a:rect l="l" t="t" r="r" b="b"/>
              <a:pathLst>
                <a:path w="9236709" h="9826286">
                  <a:moveTo>
                    <a:pt x="0" y="0"/>
                  </a:moveTo>
                  <a:lnTo>
                    <a:pt x="9236709" y="0"/>
                  </a:lnTo>
                  <a:lnTo>
                    <a:pt x="9236709" y="9826286"/>
                  </a:lnTo>
                  <a:lnTo>
                    <a:pt x="0" y="9826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3710347" y="2243968"/>
              <a:ext cx="2192298" cy="985621"/>
            </a:xfrm>
            <a:custGeom>
              <a:avLst/>
              <a:gdLst/>
              <a:ahLst/>
              <a:cxnLst/>
              <a:rect l="l" t="t" r="r" b="b"/>
              <a:pathLst>
                <a:path w="2192298" h="985621">
                  <a:moveTo>
                    <a:pt x="0" y="0"/>
                  </a:moveTo>
                  <a:lnTo>
                    <a:pt x="2192298" y="0"/>
                  </a:lnTo>
                  <a:lnTo>
                    <a:pt x="2192298" y="985621"/>
                  </a:lnTo>
                  <a:lnTo>
                    <a:pt x="0" y="9856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4787485" y="5812031"/>
              <a:ext cx="4449224" cy="633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91"/>
                </a:lnSpc>
              </a:pPr>
              <a:r>
                <a:rPr lang="en-US" sz="1630" b="1" spc="-60">
                  <a:solidFill>
                    <a:srgbClr val="036CB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Fortaleza - CE</a:t>
              </a:r>
            </a:p>
            <a:p>
              <a:pPr algn="l">
                <a:lnSpc>
                  <a:spcPts val="1891"/>
                </a:lnSpc>
                <a:spcBef>
                  <a:spcPct val="0"/>
                </a:spcBef>
              </a:pPr>
              <a:r>
                <a:rPr lang="en-US" sz="1630" b="1" spc="-60">
                  <a:solidFill>
                    <a:srgbClr val="036CB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26 a 30 de Outubro de 2026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621679" y="3797048"/>
              <a:ext cx="3557925" cy="1057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6240"/>
                </a:lnSpc>
              </a:pPr>
              <a:r>
                <a:rPr lang="en-US" sz="5379" b="1" spc="107" dirty="0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END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621679" y="4726052"/>
              <a:ext cx="2883583" cy="1057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6240"/>
                </a:lnSpc>
              </a:pPr>
              <a:r>
                <a:rPr lang="en-US" sz="5379" b="1" spc="134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EBHE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599774" y="4726052"/>
              <a:ext cx="1021904" cy="1057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40"/>
                </a:lnSpc>
              </a:pPr>
              <a:r>
                <a:rPr lang="en-US" sz="5379" b="1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II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599774" y="3797048"/>
              <a:ext cx="1021904" cy="1057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40"/>
                </a:lnSpc>
              </a:pPr>
              <a:r>
                <a:rPr lang="en-US" sz="5379" b="1" spc="268">
                  <a:solidFill>
                    <a:srgbClr val="2A378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119</Words>
  <Application>Microsoft Office PowerPoint</Application>
  <PresentationFormat>Personalizar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5" baseType="lpstr">
      <vt:lpstr>Montserrat Medium</vt:lpstr>
      <vt:lpstr>Calibri</vt:lpstr>
      <vt:lpstr>Montaser Arabic Semi-Bold</vt:lpstr>
      <vt:lpstr>Montaser Arabic Bold</vt:lpstr>
      <vt:lpstr>Open Sauce</vt:lpstr>
      <vt:lpstr>Montaser Arabic</vt:lpstr>
      <vt:lpstr>Montserrat Bold</vt:lpstr>
      <vt:lpstr>Open Sauce Bold</vt:lpstr>
      <vt:lpstr>Arial</vt:lpstr>
      <vt:lpstr>Montserrat Ultra-Bold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Subtítulo</dc:title>
  <cp:lastModifiedBy>fdn</cp:lastModifiedBy>
  <cp:revision>2</cp:revision>
  <dcterms:created xsi:type="dcterms:W3CDTF">2006-08-16T00:00:00Z</dcterms:created>
  <dcterms:modified xsi:type="dcterms:W3CDTF">2026-09-15T23:52:54Z</dcterms:modified>
  <dc:identifier>DAHVT0MX4Wc</dc:identifier>
</cp:coreProperties>
</file>