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21374100" cy="39446200"/>
  <p:notesSz cx="6858000" cy="9144000"/>
  <p:embeddedFontLst>
    <p:embeddedFont>
      <p:font typeface="Montserrat Medium" panose="020B0604020202020204" charset="0"/>
      <p:regular r:id="rId3"/>
    </p:embeddedFont>
    <p:embeddedFont>
      <p:font typeface="Montaser Arabic" panose="020B0604020202020204" charset="-78"/>
      <p:regular r:id="rId4"/>
    </p:embeddedFont>
    <p:embeddedFont>
      <p:font typeface="Montaser Arabic Semi-Bold" panose="020B0604020202020204" charset="-78"/>
      <p:regular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Montserrat Bol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25" d="100"/>
          <a:sy n="25" d="100"/>
        </p:scale>
        <p:origin x="3114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D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5646" y="6061094"/>
            <a:ext cx="20559580" cy="31027606"/>
          </a:xfrm>
          <a:custGeom>
            <a:avLst/>
            <a:gdLst/>
            <a:ahLst/>
            <a:cxnLst/>
            <a:rect l="l" t="t" r="r" b="b"/>
            <a:pathLst>
              <a:path w="20559580" h="31027606">
                <a:moveTo>
                  <a:pt x="0" y="0"/>
                </a:moveTo>
                <a:lnTo>
                  <a:pt x="20559580" y="0"/>
                </a:lnTo>
                <a:lnTo>
                  <a:pt x="20559580" y="31027606"/>
                </a:lnTo>
                <a:lnTo>
                  <a:pt x="0" y="3102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8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5681746"/>
            <a:ext cx="21372000" cy="3774254"/>
          </a:xfrm>
          <a:custGeom>
            <a:avLst/>
            <a:gdLst/>
            <a:ahLst/>
            <a:cxnLst/>
            <a:rect l="l" t="t" r="r" b="b"/>
            <a:pathLst>
              <a:path w="21372000" h="3774254">
                <a:moveTo>
                  <a:pt x="0" y="0"/>
                </a:moveTo>
                <a:lnTo>
                  <a:pt x="21372000" y="0"/>
                </a:lnTo>
                <a:lnTo>
                  <a:pt x="21372000" y="3774254"/>
                </a:lnTo>
                <a:lnTo>
                  <a:pt x="0" y="37742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21372000" cy="2259069"/>
          </a:xfrm>
          <a:custGeom>
            <a:avLst/>
            <a:gdLst/>
            <a:ahLst/>
            <a:cxnLst/>
            <a:rect l="l" t="t" r="r" b="b"/>
            <a:pathLst>
              <a:path w="21372000" h="2259069">
                <a:moveTo>
                  <a:pt x="0" y="0"/>
                </a:moveTo>
                <a:lnTo>
                  <a:pt x="21372000" y="0"/>
                </a:lnTo>
                <a:lnTo>
                  <a:pt x="21372000" y="2259069"/>
                </a:lnTo>
                <a:lnTo>
                  <a:pt x="0" y="22590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273" b="-2273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634567" y="7163858"/>
            <a:ext cx="14114866" cy="1392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34"/>
              </a:lnSpc>
            </a:pPr>
            <a:r>
              <a:rPr lang="en-US" sz="8800" b="1" dirty="0">
                <a:solidFill>
                  <a:srgbClr val="003C64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TÍTULO DO TRABALHO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65733" y="8823296"/>
            <a:ext cx="7640534" cy="771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15"/>
              </a:lnSpc>
            </a:pPr>
            <a:r>
              <a:rPr lang="en-US" sz="5000" dirty="0" err="1">
                <a:solidFill>
                  <a:srgbClr val="003C64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Autor</a:t>
            </a:r>
            <a:r>
              <a:rPr lang="en-US" sz="5000" dirty="0">
                <a:solidFill>
                  <a:srgbClr val="003C64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1, </a:t>
            </a:r>
            <a:r>
              <a:rPr lang="en-US" sz="5000" dirty="0" err="1">
                <a:solidFill>
                  <a:srgbClr val="003C64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Autor</a:t>
            </a:r>
            <a:r>
              <a:rPr lang="en-US" sz="5000" dirty="0">
                <a:solidFill>
                  <a:srgbClr val="003C64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</a:t>
            </a:r>
            <a:r>
              <a:rPr lang="en-US" sz="5000" dirty="0" smtClean="0">
                <a:solidFill>
                  <a:srgbClr val="003C64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2, </a:t>
            </a:r>
            <a:r>
              <a:rPr lang="en-US" sz="5000" dirty="0" err="1">
                <a:solidFill>
                  <a:srgbClr val="003C64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Autor</a:t>
            </a:r>
            <a:r>
              <a:rPr lang="en-US" sz="5000" dirty="0">
                <a:solidFill>
                  <a:srgbClr val="003C64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3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12183" y="1810340"/>
            <a:ext cx="13794084" cy="4339367"/>
            <a:chOff x="0" y="0"/>
            <a:chExt cx="18392113" cy="578582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632758" cy="5785823"/>
            </a:xfrm>
            <a:custGeom>
              <a:avLst/>
              <a:gdLst/>
              <a:ahLst/>
              <a:cxnLst/>
              <a:rect l="l" t="t" r="r" b="b"/>
              <a:pathLst>
                <a:path w="8632758" h="5785823">
                  <a:moveTo>
                    <a:pt x="0" y="0"/>
                  </a:moveTo>
                  <a:lnTo>
                    <a:pt x="8632758" y="0"/>
                  </a:lnTo>
                  <a:lnTo>
                    <a:pt x="8632758" y="5785823"/>
                  </a:lnTo>
                  <a:lnTo>
                    <a:pt x="0" y="57858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8575" b="-30153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3873399" y="1426401"/>
              <a:ext cx="2788615" cy="1344228"/>
            </a:xfrm>
            <a:custGeom>
              <a:avLst/>
              <a:gdLst/>
              <a:ahLst/>
              <a:cxnLst/>
              <a:rect l="l" t="t" r="r" b="b"/>
              <a:pathLst>
                <a:path w="2788615" h="1344228">
                  <a:moveTo>
                    <a:pt x="0" y="0"/>
                  </a:moveTo>
                  <a:lnTo>
                    <a:pt x="2788615" y="0"/>
                  </a:lnTo>
                  <a:lnTo>
                    <a:pt x="2788615" y="1344229"/>
                  </a:lnTo>
                  <a:lnTo>
                    <a:pt x="0" y="1344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609" r="-3609"/>
              </a:stretch>
            </a:blipFill>
          </p:spPr>
        </p:sp>
        <p:grpSp>
          <p:nvGrpSpPr>
            <p:cNvPr id="11" name="Group 11"/>
            <p:cNvGrpSpPr/>
            <p:nvPr/>
          </p:nvGrpSpPr>
          <p:grpSpPr>
            <a:xfrm>
              <a:off x="3279381" y="2419016"/>
              <a:ext cx="7030617" cy="1970008"/>
              <a:chOff x="0" y="0"/>
              <a:chExt cx="1480056" cy="41471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480056" cy="414718"/>
              </a:xfrm>
              <a:custGeom>
                <a:avLst/>
                <a:gdLst/>
                <a:ahLst/>
                <a:cxnLst/>
                <a:rect l="l" t="t" r="r" b="b"/>
                <a:pathLst>
                  <a:path w="1480056" h="414718">
                    <a:moveTo>
                      <a:pt x="0" y="0"/>
                    </a:moveTo>
                    <a:lnTo>
                      <a:pt x="1480056" y="0"/>
                    </a:lnTo>
                    <a:lnTo>
                      <a:pt x="1480056" y="414718"/>
                    </a:lnTo>
                    <a:lnTo>
                      <a:pt x="0" y="414718"/>
                    </a:lnTo>
                    <a:close/>
                  </a:path>
                </a:pathLst>
              </a:custGeom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19050"/>
                <a:ext cx="1480056" cy="433768"/>
              </a:xfrm>
              <a:prstGeom prst="rect">
                <a:avLst/>
              </a:prstGeom>
            </p:spPr>
            <p:txBody>
              <a:bodyPr lIns="44264" tIns="44264" rIns="44264" bIns="44264" rtlCol="0" anchor="ctr"/>
              <a:lstStyle/>
              <a:p>
                <a:pPr algn="ctr">
                  <a:lnSpc>
                    <a:spcPts val="623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4316379" y="3865401"/>
              <a:ext cx="9897452" cy="5236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42"/>
                </a:lnSpc>
                <a:spcBef>
                  <a:spcPct val="0"/>
                </a:spcBef>
              </a:pPr>
              <a:r>
                <a:rPr lang="en-US" sz="2708" b="1" spc="-100" dirty="0">
                  <a:solidFill>
                    <a:srgbClr val="036CB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26 a 30 de Outubro de 2026 | Fortaleza - CE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316379" y="2493326"/>
              <a:ext cx="14075734" cy="632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59"/>
                </a:lnSpc>
              </a:pPr>
              <a:r>
                <a:rPr lang="en-US" sz="3603" b="1" spc="-180">
                  <a:solidFill>
                    <a:srgbClr val="2A378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V Encontro Nacional de Desastres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316379" y="3215544"/>
              <a:ext cx="14075734" cy="632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59"/>
                </a:lnSpc>
              </a:pPr>
              <a:r>
                <a:rPr lang="en-US" sz="3603" b="1" spc="-180">
                  <a:solidFill>
                    <a:srgbClr val="2A378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II Encontro Brasileiro de Hidrologia Estatística</a:t>
              </a:r>
            </a:p>
          </p:txBody>
        </p:sp>
      </p:grpSp>
      <p:pic>
        <p:nvPicPr>
          <p:cNvPr id="18" name="Imagem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7217" y="2505010"/>
            <a:ext cx="6151397" cy="312751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33</Words>
  <Application>Microsoft Office PowerPoint</Application>
  <PresentationFormat>Personalizar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Montserrat Medium</vt:lpstr>
      <vt:lpstr>Arial</vt:lpstr>
      <vt:lpstr>Montaser Arabic</vt:lpstr>
      <vt:lpstr>Montaser Arabic Semi-Bold</vt:lpstr>
      <vt:lpstr>Calibri</vt:lpstr>
      <vt:lpstr>Montserrat Bold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 Encontro Brasileiro de Hidrologia Estatística</dc:title>
  <dc:creator>fdn</dc:creator>
  <cp:lastModifiedBy>fdn</cp:lastModifiedBy>
  <cp:revision>5</cp:revision>
  <dcterms:created xsi:type="dcterms:W3CDTF">2006-08-16T00:00:00Z</dcterms:created>
  <dcterms:modified xsi:type="dcterms:W3CDTF">2026-10-09T21:37:22Z</dcterms:modified>
  <dc:identifier>DAHU89s2k0A</dc:identifier>
</cp:coreProperties>
</file>